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5F25-3B66-46C0-B9CB-D378D20A146C}" type="datetimeFigureOut">
              <a:rPr lang="ru-RU" smtClean="0"/>
              <a:pPr/>
              <a:t>20.03.2021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2215D9-CA35-43C5-AC5C-85EA78F14E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5F25-3B66-46C0-B9CB-D378D20A146C}" type="datetimeFigureOut">
              <a:rPr lang="ru-RU" smtClean="0"/>
              <a:pPr/>
              <a:t>20.03.2021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15D9-CA35-43C5-AC5C-85EA78F14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5F25-3B66-46C0-B9CB-D378D20A146C}" type="datetimeFigureOut">
              <a:rPr lang="ru-RU" smtClean="0"/>
              <a:pPr/>
              <a:t>20.03.2021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15D9-CA35-43C5-AC5C-85EA78F14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5F25-3B66-46C0-B9CB-D378D20A146C}" type="datetimeFigureOut">
              <a:rPr lang="ru-RU" smtClean="0"/>
              <a:pPr/>
              <a:t>20.03.2021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15D9-CA35-43C5-AC5C-85EA78F14E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5F25-3B66-46C0-B9CB-D378D20A146C}" type="datetimeFigureOut">
              <a:rPr lang="ru-RU" smtClean="0"/>
              <a:pPr/>
              <a:t>20.03.2021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2215D9-CA35-43C5-AC5C-85EA78F14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5F25-3B66-46C0-B9CB-D378D20A146C}" type="datetimeFigureOut">
              <a:rPr lang="ru-RU" smtClean="0"/>
              <a:pPr/>
              <a:t>20.03.2021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15D9-CA35-43C5-AC5C-85EA78F14E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5F25-3B66-46C0-B9CB-D378D20A146C}" type="datetimeFigureOut">
              <a:rPr lang="ru-RU" smtClean="0"/>
              <a:pPr/>
              <a:t>20.03.2021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15D9-CA35-43C5-AC5C-85EA78F14E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5F25-3B66-46C0-B9CB-D378D20A146C}" type="datetimeFigureOut">
              <a:rPr lang="ru-RU" smtClean="0"/>
              <a:pPr/>
              <a:t>20.03.2021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15D9-CA35-43C5-AC5C-85EA78F14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5F25-3B66-46C0-B9CB-D378D20A146C}" type="datetimeFigureOut">
              <a:rPr lang="ru-RU" smtClean="0"/>
              <a:pPr/>
              <a:t>20.03.2021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15D9-CA35-43C5-AC5C-85EA78F14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5F25-3B66-46C0-B9CB-D378D20A146C}" type="datetimeFigureOut">
              <a:rPr lang="ru-RU" smtClean="0"/>
              <a:pPr/>
              <a:t>20.03.2021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15D9-CA35-43C5-AC5C-85EA78F14E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5F25-3B66-46C0-B9CB-D378D20A146C}" type="datetimeFigureOut">
              <a:rPr lang="ru-RU" smtClean="0"/>
              <a:pPr/>
              <a:t>20.03.2021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2215D9-CA35-43C5-AC5C-85EA78F14E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0D85F25-3B66-46C0-B9CB-D378D20A146C}" type="datetimeFigureOut">
              <a:rPr lang="ru-RU" smtClean="0"/>
              <a:pPr/>
              <a:t>20.03.2021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F2215D9-CA35-43C5-AC5C-85EA78F14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s://share.yandex.net/go.xml?service=surfingbird&amp;url=http://apsych.ru/2013/04/18/detki-2-3-let-yaselnaya-gruppa/&amp;title=%D0%92%D0%BE%D0%B7%D1%80%D0%B0%D1%81%D1%82%D0%BD%D1%8B%D0%B5%20%D0%BE%D1%81%D0%BE%D0%B1%D0%B5%D0%BD%D0%BD%D0%BE%D1%81%D1%82%D0%B8%20%D0%B4%D0%B5%D1%82%D0%B5%D0%B9%202-3%20%D0%BB%D0%B5%D1%82%20(%D1%8F%D1%81%D0%B5%D0%BB%D1%8C%D0%BD%D0%B0%D1%8F%20%D0%B3%D1%80%D1%83%D0%BF%D0%BF%D0%B0)%20|%20%D0%94%D0%B5%D1%82%D1%81%D0%BA%D0%B0%D1%8F%20%D0%BF%D1%81%D0%B8%D1%85%D0%BE%D0%BB%D0%BE%D0%B3%D0%B8%D1%8F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Картинки по запросу детские картинки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357290" y="0"/>
            <a:ext cx="56477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Monotype Corsiva" pitchFamily="66" charset="0"/>
              </a:rPr>
              <a:t>Возрастные особенности </a:t>
            </a:r>
          </a:p>
          <a:p>
            <a:r>
              <a:rPr lang="ru-RU" sz="4400" b="1" dirty="0" smtClean="0">
                <a:solidFill>
                  <a:srgbClr val="C00000"/>
                </a:solidFill>
                <a:latin typeface="Monotype Corsiva" pitchFamily="66" charset="0"/>
              </a:rPr>
              <a:t>детей 2-3  </a:t>
            </a:r>
            <a:r>
              <a:rPr lang="ru-RU" sz="4400" b="1" smtClean="0">
                <a:solidFill>
                  <a:srgbClr val="C00000"/>
                </a:solidFill>
                <a:latin typeface="Monotype Corsiva" pitchFamily="66" charset="0"/>
              </a:rPr>
              <a:t>лет.</a:t>
            </a:r>
            <a:endParaRPr lang="en-US" sz="4400" b="1" dirty="0" smtClean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0" y="274638"/>
            <a:ext cx="4714908" cy="6369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Ребенок этого возраста очень часто использует взрослого как опору, чтобы справится с какими-то сложными задачами, но он уже мудр, поэтому может просто манипулировать вами, что бы привлечь внимание или просто-то не делать самому. Ваше задача четко разграничить требования о помощи и в те моменты, когда вы знаете, что он может справиться сам, просто приободрите его, но не выполняйте за него задачу. Это очень важно для развития его самостоятельности и уверенности в себе.</a:t>
            </a:r>
            <a:br>
              <a:rPr lang="ru-RU" sz="2000" b="1" dirty="0" smtClean="0"/>
            </a:br>
            <a:r>
              <a:rPr lang="ru-RU" sz="2000" dirty="0" smtClean="0"/>
              <a:t> </a:t>
            </a:r>
            <a:r>
              <a:rPr lang="ru-RU" sz="2000" b="1" dirty="0" smtClean="0"/>
              <a:t>Очень важным моментом психологического развития детей 2-3 лет является появление способности управления своими сверстниками (зарождении лидерского потенциала). Ваша задача поощрять развитие этого важного качества. Позволяйте дома проявлять ребенку инициативу в доступных ему делах и поступках, выражайте одобрение его успехам.</a:t>
            </a:r>
            <a:endParaRPr lang="ru-RU" sz="2000" b="1" dirty="0"/>
          </a:p>
        </p:txBody>
      </p:sp>
      <p:pic>
        <p:nvPicPr>
          <p:cNvPr id="34818" name="Picture 2" descr="Картинки по запросу психологические особенности  у детей  2-3 года в детском сад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857232"/>
            <a:ext cx="3643338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3306" y="274638"/>
            <a:ext cx="5043494" cy="6583362"/>
          </a:xfrm>
        </p:spPr>
        <p:txBody>
          <a:bodyPr>
            <a:noAutofit/>
          </a:bodyPr>
          <a:lstStyle/>
          <a:p>
            <a:pPr algn="ctr" fontAlgn="base"/>
            <a:r>
              <a:rPr lang="ru-RU" sz="2000" b="1" dirty="0" smtClean="0">
                <a:solidFill>
                  <a:srgbClr val="C00000"/>
                </a:solidFill>
              </a:rPr>
              <a:t>Развитие умственных способностей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Интеллект ребенка при правильном уходе за ним достигает нового уровня, он начинает проделывать различные умственные операции, теперь он не сразу действует, а сначала обдумывает возможные варианты (если раньше, видя интересную игрушку в недоступном месте, мгновенно пытался ее достать различными способами, то теперь подумает и принесет стул, чтобы ему было удобно). Ребенок становится мыслителем, ведь теперь он знает больше о мире предметов, знает, что они существуют даже, если он их не видит, он может заранее предугадать последствия от действия с предметом (мяч отпрыгнет назад от удара о стену), отсюда и появляется склонность к продумыванию ситуаций.</a:t>
            </a:r>
            <a:br>
              <a:rPr lang="ru-RU" sz="1600" b="1" dirty="0" smtClean="0"/>
            </a:br>
            <a:r>
              <a:rPr lang="ru-RU" sz="1600" b="1" dirty="0" smtClean="0"/>
              <a:t>В возрасте 2-3 лет следует активно развивать внимательность и наблюдательность ребенка. Рассматривая с ним картинки в книжках, описывайте детали. (Например, не просто «Ой какая машина», а «Ой какие у нее колеса, руль, фары, а интересно с другой стороны тоже есть дверь»). Еще один вариант игры – это найти отличие – чем одна картинка отличается от другой.</a:t>
            </a:r>
            <a:br>
              <a:rPr lang="ru-RU" sz="1600" b="1" dirty="0" smtClean="0"/>
            </a:br>
            <a:r>
              <a:rPr lang="ru-RU" sz="1600" b="1" dirty="0" smtClean="0"/>
              <a:t>Ребенок активно начинает что-то конструировать и строить, поэтому среди игрушек обязательно должны быть конструкторы и кубики.</a:t>
            </a:r>
            <a:endParaRPr lang="ru-RU" sz="1600" b="1" dirty="0"/>
          </a:p>
        </p:txBody>
      </p:sp>
      <p:pic>
        <p:nvPicPr>
          <p:cNvPr id="3" name="Picture 2" descr="Картинки по запросу психологические особенности  у детей  2-3 года в детском сад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642918"/>
            <a:ext cx="3643338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496" y="274638"/>
            <a:ext cx="4686304" cy="6583362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sz="2700" b="1" dirty="0" smtClean="0">
                <a:solidFill>
                  <a:srgbClr val="0070C0"/>
                </a:solidFill>
              </a:rPr>
              <a:t/>
            </a:r>
            <a:br>
              <a:rPr lang="en-US" sz="2700" b="1" dirty="0" smtClean="0">
                <a:solidFill>
                  <a:srgbClr val="0070C0"/>
                </a:solidFill>
              </a:rPr>
            </a:br>
            <a:r>
              <a:rPr lang="en-US" sz="2700" b="1" dirty="0" smtClean="0">
                <a:solidFill>
                  <a:srgbClr val="0070C0"/>
                </a:solidFill>
              </a:rPr>
              <a:t/>
            </a:r>
            <a:br>
              <a:rPr lang="en-US" sz="2700" b="1" dirty="0" smtClean="0">
                <a:solidFill>
                  <a:srgbClr val="0070C0"/>
                </a:solidFill>
              </a:rPr>
            </a:br>
            <a:r>
              <a:rPr lang="en-US" sz="2700" b="1" dirty="0" smtClean="0">
                <a:solidFill>
                  <a:srgbClr val="0070C0"/>
                </a:solidFill>
              </a:rPr>
              <a:t/>
            </a:r>
            <a:br>
              <a:rPr lang="en-US" sz="2700" b="1" dirty="0" smtClean="0">
                <a:solidFill>
                  <a:srgbClr val="0070C0"/>
                </a:solidFill>
              </a:rPr>
            </a:br>
            <a:r>
              <a:rPr lang="en-US" sz="2700" b="1" dirty="0" smtClean="0">
                <a:solidFill>
                  <a:srgbClr val="0070C0"/>
                </a:solidFill>
              </a:rPr>
              <a:t/>
            </a:r>
            <a:br>
              <a:rPr lang="en-US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>Развитие творческих способностей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Ребенок 2-3 лет очень может очень активно заниматься творческой деятельностью, при чем уже на новом уровне. Появляются первые тематические рисунки и фигурки из пластилина. Постарайтесь поощрить эти занятия, чтобы вызвать в нем еще больший интерес – устраивайте персональные выставки, дарите рисунки родственникам.</a:t>
            </a:r>
            <a:br>
              <a:rPr lang="ru-RU" sz="2700" b="1" dirty="0" smtClean="0"/>
            </a:br>
            <a:r>
              <a:rPr lang="ru-RU" b="1" dirty="0" smtClean="0">
                <a:hlinkClick r:id="rId2" tooltip="Surfingbird"/>
              </a:rPr>
              <a:t/>
            </a:r>
            <a:br>
              <a:rPr lang="ru-RU" b="1" dirty="0" smtClean="0">
                <a:hlinkClick r:id="rId2" tooltip="Surfingbird"/>
              </a:rPr>
            </a:br>
            <a:endParaRPr lang="ru-RU" b="1" dirty="0"/>
          </a:p>
        </p:txBody>
      </p:sp>
      <p:sp>
        <p:nvSpPr>
          <p:cNvPr id="38914" name="AutoShape 2" descr="Картинки по запросу творческие способности  у детей  2-3 года в детском сад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6" name="AutoShape 4" descr="Картинки по запросу творческие способности  у детей  2-3 года в детском сад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8" name="AutoShape 6" descr="Картинки по запросу творческие способности  у детей  2-3 года в детском сад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8922" name="Picture 10" descr="Картинки по запросу творческие способности  у детей  2-3 года в детском сад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00042"/>
            <a:ext cx="3786214" cy="55340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Картинки по запросу детские картинки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Детки 2-3 лет – личности уже более зрелые и понятные. Благодаря своим бесконечным наблюдениям они познакомились и освоились во внешнем мире, разработали свой тип взаимоотношений со взрослыми. Этот возрастной период еще относится к раннему детству, но считать ребенка беспомощным малышом уже не стоит. Он очень многое может, круг его интересов расширяется, поэтому от вас требуется еще больше терпения и внимания, чтобы помочь ему во всем разобраться.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Картинки по запросу двигательные навыки у детей  2-3 года в детском сад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514350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4942" y="274638"/>
            <a:ext cx="3714776" cy="6297634"/>
          </a:xfrm>
        </p:spPr>
        <p:txBody>
          <a:bodyPr>
            <a:noAutofit/>
          </a:bodyPr>
          <a:lstStyle/>
          <a:p>
            <a:pPr fontAlgn="base"/>
            <a:r>
              <a:rPr lang="ru-RU" sz="2800" b="1" dirty="0">
                <a:solidFill>
                  <a:srgbClr val="002060"/>
                </a:solidFill>
              </a:rPr>
              <a:t>Двигательные навыки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Хорошо управляет своим телом при ходьбе и беге, подъемах и наклонах. Ребенок с удовольствием учится новым упражнениям и движениям – прыгает с высоты, кувыркается, лазает на лестницы, скачет на одной ноге, ездить самостоятельно на велосипеде. Он превращается в маленького скалолаза, потому что научился ловко забираться на все возможные препятствия. Ребенок стремится довести этот навык до совершенства, в связи, с чем требует к себе повышенного внимания, так как чувство опасности ему незнакомо, и многие не смотря на шишки, продолжают бесстрашно покорять новые вершины.</a:t>
            </a:r>
            <a:r>
              <a:rPr lang="ru-RU" sz="1600" b="1" dirty="0"/>
              <a:t/>
            </a:r>
            <a:br>
              <a:rPr lang="ru-RU" sz="1600" b="1" dirty="0"/>
            </a:br>
            <a:endParaRPr lang="ru-RU" sz="1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72" y="0"/>
            <a:ext cx="5000628" cy="6858000"/>
          </a:xfrm>
        </p:spPr>
        <p:txBody>
          <a:bodyPr>
            <a:noAutofit/>
          </a:bodyPr>
          <a:lstStyle/>
          <a:p>
            <a:pPr algn="ctr" fontAlgn="base"/>
            <a:r>
              <a:rPr lang="ru-RU" sz="2400" b="1" dirty="0" smtClean="0">
                <a:solidFill>
                  <a:srgbClr val="C00000"/>
                </a:solidFill>
              </a:rPr>
              <a:t>Развитие речи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В возрасте 2-3 лет обычно наступает пик в развитии речи ребенка. Он начинает активно слушать все, о чем говорится вокруг (взрослыми и телевизором), при чем запоминает и анализирует информацию, поражает нас порой своими умозаключениями. Очень важно предоставить ребенку возможность для пополнения активного и пассивного словарного запаса, и общаясь и занимаясь с ним способствовать развитию его речи. Дети в этом возрасте уже должны разговаривать, а не просто говорить (повторять). Возможно пока в небольшом объеме, но в их речи должны присутствовать предложения, и они могут вести беседу, на простые темы – как зовут его и членов семьи, что он делает, куда ходил. Однако некоторые молчуны могут ограничиваться простыми словами и фразами, если ребенок при этом  воспринимает вашу речь, то пока не стоит беспокоиться. К трем годам ребенок в состоянии понимать все, что вы говорите. Поэтому, чем больше времени вы уделяете беседам с ним, тем лучше он развивается. Общайтесь на интересующие его темы, оценивая при этом его уровень понимания речи (если вы будете говорить что-то не понятное излишне сложными словами и оборотами, то можете затормозить его развитие, испугать его).</a:t>
            </a:r>
            <a:br>
              <a:rPr lang="ru-RU" sz="1600" b="1" dirty="0" smtClean="0"/>
            </a:br>
            <a:endParaRPr lang="ru-RU" sz="1600" b="1" dirty="0"/>
          </a:p>
        </p:txBody>
      </p:sp>
      <p:sp>
        <p:nvSpPr>
          <p:cNvPr id="17410" name="AutoShape 2" descr="Картинки по запросу развитие речи  у детей  2-3 года в детском сад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2" name="AutoShape 4" descr="Картинки по запросу развитие речи  у детей  2-3 года в детском сад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4071934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48" y="357166"/>
            <a:ext cx="4500594" cy="6143668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ru-RU" sz="3100" b="1" dirty="0" smtClean="0">
                <a:solidFill>
                  <a:srgbClr val="0070C0"/>
                </a:solidFill>
              </a:rPr>
              <a:t>Эмоциональное развитие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Ребенок уже пытается контролировать свои эмоции и учится выражать их. Родителям следует помнить, что ему, как и любому взрослому человеку присущи не только положительные, но и отрицательные эмоции, и выражение последних, не должно вызывать недовольство. Ваша цель – научить своего ребенка выражать свои отрицательные эмоции приемлемым способом. Это очень непростая, но важная задача, часто требующая много времени и терпения. Вам придется каждый раз говорить ему о том, как себя нужно себя вести, старайтесь не используйте любимый нами оборот «так делать нельзя», а вместо этого объясните, как следует поступать. (Например, если ребенок бьет другого малыша за то, что у него забрали игрушку, не следует говорить, что драться это плохо, а нужно объяснить, что игрушку нужно попросить, научить его менять свою игрушку на ту, которую он хотел бы взять у другого).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.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31748" name="Picture 4" descr="Картинки по запросу эмоциональное развитие  у детей  2-3 года в детском сад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500306"/>
            <a:ext cx="2400300" cy="1905000"/>
          </a:xfrm>
          <a:prstGeom prst="rect">
            <a:avLst/>
          </a:prstGeom>
          <a:noFill/>
        </p:spPr>
      </p:pic>
      <p:pic>
        <p:nvPicPr>
          <p:cNvPr id="31750" name="Picture 6" descr="Картинки по запросу эмоциональное развитие  у детей  2-3 года в детском сад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643446"/>
            <a:ext cx="2533650" cy="1800225"/>
          </a:xfrm>
          <a:prstGeom prst="rect">
            <a:avLst/>
          </a:prstGeom>
          <a:noFill/>
        </p:spPr>
      </p:pic>
      <p:pic>
        <p:nvPicPr>
          <p:cNvPr id="31752" name="Picture 8" descr="Картинки по запросу психологические особенности  у детей  2-3 года в детском саду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500042"/>
            <a:ext cx="2533650" cy="1800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4" y="142852"/>
            <a:ext cx="4757742" cy="52149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Для периода 2-3 лет очень характерно спонтанное выражение эмоций – гнева или наоборот любви. Поощряйте ребенка, когда он говорит, что любит вас, всегда найдите время, чтобы обнять его в этот момент и сказать ему, что вы его тоже очень любите. Когда же он выказывает недовольство, то прислушайтесь, если ли у него какие-то обоснования, может быть он не просто капризничает, а действительно чем-то обеспокоен, переживает, что вы его не понимаете или не любите. Это вовсе не будет означать, что вы потакаете ребенку, он просто имеет такое же право, как и все выражать свои отрицательные эмоции, но в ограниченных вами</a:t>
            </a:r>
            <a:endParaRPr lang="ru-RU" sz="2000" b="1" dirty="0"/>
          </a:p>
        </p:txBody>
      </p:sp>
      <p:pic>
        <p:nvPicPr>
          <p:cNvPr id="30722" name="Picture 2" descr="Картинки по запросу эмоциональное развитие  у детей  2-3 года в детском сад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1295400" cy="1933576"/>
          </a:xfrm>
          <a:prstGeom prst="rect">
            <a:avLst/>
          </a:prstGeom>
          <a:noFill/>
        </p:spPr>
      </p:pic>
      <p:pic>
        <p:nvPicPr>
          <p:cNvPr id="30724" name="Picture 4" descr="Картинки по запросу эмоциональное развитие  у детей  2-3 года в детском сад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714488"/>
            <a:ext cx="2071702" cy="2428891"/>
          </a:xfrm>
          <a:prstGeom prst="rect">
            <a:avLst/>
          </a:prstGeom>
          <a:noFill/>
        </p:spPr>
      </p:pic>
      <p:pic>
        <p:nvPicPr>
          <p:cNvPr id="30726" name="Picture 6" descr="Картинки по запросу эмоциональное развитие  у детей  2-3 года в детском саду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286256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0" y="274638"/>
            <a:ext cx="4714908" cy="6583362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ru-RU" sz="3100" b="1" dirty="0" smtClean="0">
                <a:solidFill>
                  <a:srgbClr val="C00000"/>
                </a:solidFill>
              </a:rPr>
              <a:t>Особенности поведения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Активно занимается изучением качества предметов и действий, которых с ними можно осуществлять. Он меньше времени уделяет рассматриванию предметов, и в основном его энергия направлена на познание их сути (в доме появляются первые разобранные игрушки).</a:t>
            </a:r>
            <a:br>
              <a:rPr lang="ru-RU" sz="2000" b="1" dirty="0" smtClean="0"/>
            </a:br>
            <a:r>
              <a:rPr lang="ru-RU" sz="2000" b="1" dirty="0" smtClean="0"/>
              <a:t>Возраст 2-3 лет – это период развития воображения, ребенок начинает фантазировать. Поощряйте его в этот, присоединяйтесь к его игре. </a:t>
            </a:r>
            <a:r>
              <a:rPr lang="ru-RU" sz="1800" b="1" dirty="0" smtClean="0"/>
              <a:t>Считается, чем ярче разнообразнее фантазии у детей в этом возрасте, тем выше их уровень развития.</a:t>
            </a:r>
            <a:br>
              <a:rPr lang="ru-RU" sz="1800" b="1" dirty="0" smtClean="0"/>
            </a:br>
            <a:r>
              <a:rPr lang="ru-RU" sz="1800" b="1" dirty="0" smtClean="0"/>
              <a:t>Просмотр телевизионных передач и мультфильмов становится более осознанным, он уже не просто созерцает, а наблюдает и анализирует, а также может повторять наиболее понравившиеся моменты в своей жизни (поэтому в этот период имеет особое значение просмотр «правильных» мультфильмов).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32770" name="Picture 2" descr="Картинки по запросу фантазирует у детей  2-3 года в детском сад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3714776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72" y="274638"/>
            <a:ext cx="5000628" cy="6083320"/>
          </a:xfrm>
        </p:spPr>
        <p:txBody>
          <a:bodyPr>
            <a:normAutofit/>
          </a:bodyPr>
          <a:lstStyle/>
          <a:p>
            <a:pPr algn="ctr" fontAlgn="base"/>
            <a:r>
              <a:rPr lang="ru-RU" sz="2000" b="1" dirty="0" smtClean="0">
                <a:solidFill>
                  <a:srgbClr val="0070C0"/>
                </a:solidFill>
              </a:rPr>
              <a:t>Социальное развитие ребенка 2-3 лет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Ребенку в возрасте 2-3 лет по прежнему нравится общение с взрослыми, но он проявляет все больший интерес к своим сверстникам. Ваша задача научить его правильному поведению в разных социальных группах. Конечно, многое зависит от темперамента ребенка, но, тем не менее, наблюдая за его игрой с разными детками, отметьте для себя умеет ли он играть в коллективе, сотрудничает ли он с ними, прислушивается ли к «вожаку» или же сам является лидером. Ваши наблюдения помогут понять насколько адаптирован ваш ребенок к общению с детьми, нужно ли его чему-то научить, или что-то объяснить. Только проявляйте мудрость, не критикуйте ребенка, а разыгрывайте дома с игрушками ситуации, которые бы вы хотели прояснить для него, показывая поведение, которое было бы более подходящим. Ребенок очень мудрый он поймет и попытается использовать новые знания, а вы опять же наблюдайте, что из этого получается.</a:t>
            </a:r>
            <a:br>
              <a:rPr lang="ru-RU" sz="1600" b="1" dirty="0" smtClean="0"/>
            </a:br>
            <a:endParaRPr lang="ru-RU" sz="1600" b="1" dirty="0"/>
          </a:p>
        </p:txBody>
      </p:sp>
      <p:pic>
        <p:nvPicPr>
          <p:cNvPr id="33794" name="Picture 2" descr="Картинки по запросу фантазирует у детей  2-3 года в детском сад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4143372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44" y="274638"/>
            <a:ext cx="5429256" cy="6583362"/>
          </a:xfrm>
        </p:spPr>
        <p:txBody>
          <a:bodyPr>
            <a:noAutofit/>
          </a:bodyPr>
          <a:lstStyle/>
          <a:p>
            <a:pPr algn="ctr" fontAlgn="base"/>
            <a:r>
              <a:rPr lang="ru-RU" sz="2000" b="1" dirty="0" smtClean="0">
                <a:solidFill>
                  <a:srgbClr val="C00000"/>
                </a:solidFill>
              </a:rPr>
              <a:t>Психологические особенности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Ребенок по прежнему пытается выяснить, «кто в доме хозяин» и проводит различные эксперименты по уровню дозволенности тех или иных поступков и явлений. Так как в большинстве случаев рядом находится мама, то он активно сопротивляется ей, изучая границы дозволенного. Вы должны стараться в мягкой, но категоричной форме помочь ему расставить эти границы, не поддаваясь на провокационные истерики.</a:t>
            </a:r>
            <a:br>
              <a:rPr lang="ru-RU" sz="1600" b="1" dirty="0" smtClean="0"/>
            </a:br>
            <a:r>
              <a:rPr lang="ru-RU" sz="1600" b="1" dirty="0" smtClean="0"/>
              <a:t>Дети 2-3 лет еще рассматривают окружающий мир с эгоцентричной точки зрения, они считают, что этот мир и все что в нем происходит, связано только с ними. Именно поэтому, очень трудно объяснить ребенку, что кто-то его не увидел, поэтому стукнул, а конфета не ему, а другому мальчику. Сталкиваясь с такими ситуациями, ребенок пытается максимально привлечь внимание на себя – громко и бурно плачет, кричит, возмущается. Очень важно в этот период научить ребенка выражать свои эмоции и требования в социально разумных рамках. Терпеливо объясняйте ему, что можно, а что нельзя, что хорошо, а что плохо, но только не в минуты скандала, а когда он спокоен и слышит вас (используйте сказки – </a:t>
            </a:r>
            <a:r>
              <a:rPr lang="ru-RU" sz="1600" b="1" dirty="0" err="1" smtClean="0"/>
              <a:t>воспиталки</a:t>
            </a:r>
            <a:r>
              <a:rPr lang="ru-RU" sz="1600" b="1" dirty="0" smtClean="0"/>
              <a:t>, стихи про воспитанных детей, книг сейчас много, но часто нужна сказка для конкретно вашего случая, тогда фантазируйте сами).</a:t>
            </a:r>
            <a:br>
              <a:rPr lang="ru-RU" sz="1600" b="1" dirty="0" smtClean="0"/>
            </a:br>
            <a:endParaRPr lang="ru-RU" sz="1600" b="1" dirty="0"/>
          </a:p>
        </p:txBody>
      </p:sp>
      <p:pic>
        <p:nvPicPr>
          <p:cNvPr id="35846" name="Picture 6" descr="Картинки по запросу психологические особенности  у детей  2-3 года в детском сад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3500462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97</TotalTime>
  <Words>298</Words>
  <Application>Microsoft Office PowerPoint</Application>
  <PresentationFormat>On-screen Show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Справедливость</vt:lpstr>
      <vt:lpstr>Slide 1</vt:lpstr>
      <vt:lpstr>Детки 2-3 лет – личности уже более зрелые и понятные. Благодаря своим бесконечным наблюдениям они познакомились и освоились во внешнем мире, разработали свой тип взаимоотношений со взрослыми. Этот возрастной период еще относится к раннему детству, но считать ребенка беспомощным малышом уже не стоит. Он очень многое может, круг его интересов расширяется, поэтому от вас требуется еще больше терпения и внимания, чтобы помочь ему во всем разобраться.</vt:lpstr>
      <vt:lpstr>Двигательные навыки Хорошо управляет своим телом при ходьбе и беге, подъемах и наклонах. Ребенок с удовольствием учится новым упражнениям и движениям – прыгает с высоты, кувыркается, лазает на лестницы, скачет на одной ноге, ездить самостоятельно на велосипеде. Он превращается в маленького скалолаза, потому что научился ловко забираться на все возможные препятствия. Ребенок стремится довести этот навык до совершенства, в связи, с чем требует к себе повышенного внимания, так как чувство опасности ему незнакомо, и многие не смотря на шишки, продолжают бесстрашно покорять новые вершины. </vt:lpstr>
      <vt:lpstr>Развитие речи В возрасте 2-3 лет обычно наступает пик в развитии речи ребенка. Он начинает активно слушать все, о чем говорится вокруг (взрослыми и телевизором), при чем запоминает и анализирует информацию, поражает нас порой своими умозаключениями. Очень важно предоставить ребенку возможность для пополнения активного и пассивного словарного запаса, и общаясь и занимаясь с ним способствовать развитию его речи. Дети в этом возрасте уже должны разговаривать, а не просто говорить (повторять). Возможно пока в небольшом объеме, но в их речи должны присутствовать предложения, и они могут вести беседу, на простые темы – как зовут его и членов семьи, что он делает, куда ходил. Однако некоторые молчуны могут ограничиваться простыми словами и фразами, если ребенок при этом  воспринимает вашу речь, то пока не стоит беспокоиться. К трем годам ребенок в состоянии понимать все, что вы говорите. Поэтому, чем больше времени вы уделяете беседам с ним, тем лучше он развивается. Общайтесь на интересующие его темы, оценивая при этом его уровень понимания речи (если вы будете говорить что-то не понятное излишне сложными словами и оборотами, то можете затормозить его развитие, испугать его). </vt:lpstr>
      <vt:lpstr>Эмоциональное развитие Ребенок уже пытается контролировать свои эмоции и учится выражать их. Родителям следует помнить, что ему, как и любому взрослому человеку присущи не только положительные, но и отрицательные эмоции, и выражение последних, не должно вызывать недовольство. Ваша цель – научить своего ребенка выражать свои отрицательные эмоции приемлемым способом. Это очень непростая, но важная задача, часто требующая много времени и терпения. Вам придется каждый раз говорить ему о том, как себя нужно себя вести, старайтесь не используйте любимый нами оборот «так делать нельзя», а вместо этого объясните, как следует поступать. (Например, если ребенок бьет другого малыша за то, что у него забрали игрушку, не следует говорить, что драться это плохо, а нужно объяснить, что игрушку нужно попросить, научить его менять свою игрушку на ту, которую он хотел бы взять у другого). . </vt:lpstr>
      <vt:lpstr>Для периода 2-3 лет очень характерно спонтанное выражение эмоций – гнева или наоборот любви. Поощряйте ребенка, когда он говорит, что любит вас, всегда найдите время, чтобы обнять его в этот момент и сказать ему, что вы его тоже очень любите. Когда же он выказывает недовольство, то прислушайтесь, если ли у него какие-то обоснования, может быть он не просто капризничает, а действительно чем-то обеспокоен, переживает, что вы его не понимаете или не любите. Это вовсе не будет означать, что вы потакаете ребенку, он просто имеет такое же право, как и все выражать свои отрицательные эмоции, но в ограниченных вами</vt:lpstr>
      <vt:lpstr>Особенности поведения Активно занимается изучением качества предметов и действий, которых с ними можно осуществлять. Он меньше времени уделяет рассматриванию предметов, и в основном его энергия направлена на познание их сути (в доме появляются первые разобранные игрушки). Возраст 2-3 лет – это период развития воображения, ребенок начинает фантазировать. Поощряйте его в этот, присоединяйтесь к его игре. Считается, чем ярче разнообразнее фантазии у детей в этом возрасте, тем выше их уровень развития. Просмотр телевизионных передач и мультфильмов становится более осознанным, он уже не просто созерцает, а наблюдает и анализирует, а также может повторять наиболее понравившиеся моменты в своей жизни (поэтому в этот период имеет особое значение просмотр «правильных» мультфильмов). </vt:lpstr>
      <vt:lpstr>Социальное развитие ребенка 2-3 лет Ребенку в возрасте 2-3 лет по прежнему нравится общение с взрослыми, но он проявляет все больший интерес к своим сверстникам. Ваша задача научить его правильному поведению в разных социальных группах. Конечно, многое зависит от темперамента ребенка, но, тем не менее, наблюдая за его игрой с разными детками, отметьте для себя умеет ли он играть в коллективе, сотрудничает ли он с ними, прислушивается ли к «вожаку» или же сам является лидером. Ваши наблюдения помогут понять насколько адаптирован ваш ребенок к общению с детьми, нужно ли его чему-то научить, или что-то объяснить. Только проявляйте мудрость, не критикуйте ребенка, а разыгрывайте дома с игрушками ситуации, которые бы вы хотели прояснить для него, показывая поведение, которое было бы более подходящим. Ребенок очень мудрый он поймет и попытается использовать новые знания, а вы опять же наблюдайте, что из этого получается. </vt:lpstr>
      <vt:lpstr>Психологические особенности Ребенок по прежнему пытается выяснить, «кто в доме хозяин» и проводит различные эксперименты по уровню дозволенности тех или иных поступков и явлений. Так как в большинстве случаев рядом находится мама, то он активно сопротивляется ей, изучая границы дозволенного. Вы должны стараться в мягкой, но категоричной форме помочь ему расставить эти границы, не поддаваясь на провокационные истерики. Дети 2-3 лет еще рассматривают окружающий мир с эгоцентричной точки зрения, они считают, что этот мир и все что в нем происходит, связано только с ними. Именно поэтому, очень трудно объяснить ребенку, что кто-то его не увидел, поэтому стукнул, а конфета не ему, а другому мальчику. Сталкиваясь с такими ситуациями, ребенок пытается максимально привлечь внимание на себя – громко и бурно плачет, кричит, возмущается. Очень важно в этот период научить ребенка выражать свои эмоции и требования в социально разумных рамках. Терпеливо объясняйте ему, что можно, а что нельзя, что хорошо, а что плохо, но только не в минуты скандала, а когда он спокоен и слышит вас (используйте сказки – воспиталки, стихи про воспитанных детей, книг сейчас много, но часто нужна сказка для конкретно вашего случая, тогда фантазируйте сами). </vt:lpstr>
      <vt:lpstr>Ребенок этого возраста очень часто использует взрослого как опору, чтобы справится с какими-то сложными задачами, но он уже мудр, поэтому может просто манипулировать вами, что бы привлечь внимание или просто-то не делать самому. Ваше задача четко разграничить требования о помощи и в те моменты, когда вы знаете, что он может справиться сам, просто приободрите его, но не выполняйте за него задачу. Это очень важно для развития его самостоятельности и уверенности в себе.  Очень важным моментом психологического развития детей 2-3 лет является появление способности управления своими сверстниками (зарождении лидерского потенциала). Ваша задача поощрять развитие этого важного качества. Позволяйте дома проявлять ребенку инициативу в доступных ему делах и поступках, выражайте одобрение его успехам.</vt:lpstr>
      <vt:lpstr>Развитие умственных способностей Интеллект ребенка при правильном уходе за ним достигает нового уровня, он начинает проделывать различные умственные операции, теперь он не сразу действует, а сначала обдумывает возможные варианты (если раньше, видя интересную игрушку в недоступном месте, мгновенно пытался ее достать различными способами, то теперь подумает и принесет стул, чтобы ему было удобно). Ребенок становится мыслителем, ведь теперь он знает больше о мире предметов, знает, что они существуют даже, если он их не видит, он может заранее предугадать последствия от действия с предметом (мяч отпрыгнет назад от удара о стену), отсюда и появляется склонность к продумыванию ситуаций. В возрасте 2-3 лет следует активно развивать внимательность и наблюдательность ребенка. Рассматривая с ним картинки в книжках, описывайте детали. (Например, не просто «Ой какая машина», а «Ой какие у нее колеса, руль, фары, а интересно с другой стороны тоже есть дверь»). Еще один вариант игры – это найти отличие – чем одна картинка отличается от другой. Ребенок активно начинает что-то конструировать и строить, поэтому среди игрушек обязательно должны быть конструкторы и кубики.</vt:lpstr>
      <vt:lpstr>    Развитие творческих способностей Ребенок 2-3 лет очень может очень активно заниматься творческой деятельностью, при чем уже на новом уровне. Появляются первые тематические рисунки и фигурки из пластилина. Постарайтесь поощрить эти занятия, чтобы вызвать в нем еще больший интерес – устраивайте персональные выставки, дарите рисунки родственникам.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Windows User</cp:lastModifiedBy>
  <cp:revision>93</cp:revision>
  <dcterms:created xsi:type="dcterms:W3CDTF">2016-10-03T12:59:42Z</dcterms:created>
  <dcterms:modified xsi:type="dcterms:W3CDTF">2021-03-20T14:12:17Z</dcterms:modified>
</cp:coreProperties>
</file>